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commentAuthors.xml" ContentType="application/vnd.openxmlformats-officedocument.presentationml.commentAuthors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Default Extension="svg" ContentType="image/svg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r:id="rId1"/>
  </p:sldMasterIdLst>
  <p:notesMasterIdLst>
    <p:notesMasterId r:id="rId24"/>
  </p:notesMasterIdLst>
  <p:sldIdLst>
    <p:sldId id="256" r:id="rId2"/>
    <p:sldId id="378" r:id="rId3"/>
    <p:sldId id="380" r:id="rId4"/>
    <p:sldId id="379" r:id="rId5"/>
    <p:sldId id="302" r:id="rId6"/>
    <p:sldId id="259" r:id="rId7"/>
    <p:sldId id="361" r:id="rId8"/>
    <p:sldId id="377" r:id="rId9"/>
    <p:sldId id="382" r:id="rId10"/>
    <p:sldId id="340" r:id="rId11"/>
    <p:sldId id="325" r:id="rId12"/>
    <p:sldId id="346" r:id="rId13"/>
    <p:sldId id="371" r:id="rId14"/>
    <p:sldId id="290" r:id="rId15"/>
    <p:sldId id="337" r:id="rId16"/>
    <p:sldId id="301" r:id="rId17"/>
    <p:sldId id="381" r:id="rId18"/>
    <p:sldId id="357" r:id="rId19"/>
    <p:sldId id="326" r:id="rId20"/>
    <p:sldId id="278" r:id="rId21"/>
    <p:sldId id="264" r:id="rId22"/>
    <p:sldId id="352" r:id="rId23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1" name="PatPau Cloud52" initials="PC" lastIdx="3" clrIdx="0">
    <p:extLst>
      <p:ext uri="{19B8F6BF-5375-455C-9EA6-DF929625EA0E}">
        <p15:presenceInfo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userId="6781cdd436b499f9" providerId="Windows Live"/>
      </p:ext>
    </p:extLst>
  </p:cmAuthor>
  <p:cmAuthor id="2" name="Pien de Ruig" initials="" lastIdx="1" clrIdx="1"/>
  <p:cmAuthor id="3" name="sasjakamil sasjakamil" initials="ss" lastIdx="1" clrIdx="2">
    <p:extLst>
      <p:ext uri="{19B8F6BF-5375-455C-9EA6-DF929625EA0E}">
        <p15:presenceInfo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userId="a5228af8bd4895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prstClr val="red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F5640B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6680" autoAdjust="0"/>
    <p:restoredTop sz="86034" autoAdjust="0"/>
  </p:normalViewPr>
  <p:slideViewPr>
    <p:cSldViewPr>
      <p:cViewPr varScale="1">
        <p:scale>
          <a:sx n="109" d="100"/>
          <a:sy n="109" d="100"/>
        </p:scale>
        <p:origin x="-816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5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commentAuthors" Target="commentAuthors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3" Type="http://schemas.microsoft.com/office/2016/11/relationships/changesInfo" Target="changesInfos/changesInfo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sjakamil sasjakamil" userId="a5228af8bd489599" providerId="LiveId" clId="{DDB006E5-0AAE-4418-B9D6-7713C0CD000E}"/>
    <pc:docChg chg="undo redo custSel addSld delSld modSld sldOrd">
      <pc:chgData name="sasjakamil sasjakamil" userId="a5228af8bd489599" providerId="LiveId" clId="{DDB006E5-0AAE-4418-B9D6-7713C0CD000E}" dt="2021-11-18T15:53:11.935" v="3835" actId="6549"/>
      <pc:docMkLst>
        <pc:docMk/>
      </pc:docMkLst>
      <pc:sldChg chg="add ord">
        <pc:chgData name="sasjakamil sasjakamil" userId="a5228af8bd489599" providerId="LiveId" clId="{DDB006E5-0AAE-4418-B9D6-7713C0CD000E}" dt="2021-11-03T14:45:15.652" v="1536"/>
        <pc:sldMkLst>
          <pc:docMk/>
          <pc:sldMk cId="0" sldId="259"/>
        </pc:sldMkLst>
      </pc:sldChg>
      <pc:sldChg chg="del">
        <pc:chgData name="sasjakamil sasjakamil" userId="a5228af8bd489599" providerId="LiveId" clId="{DDB006E5-0AAE-4418-B9D6-7713C0CD000E}" dt="2021-11-03T11:18:43.381" v="655" actId="2696"/>
        <pc:sldMkLst>
          <pc:docMk/>
          <pc:sldMk cId="184619382" sldId="277"/>
        </pc:sldMkLst>
      </pc:sldChg>
      <pc:sldChg chg="delSp modSp mod delAnim modAnim">
        <pc:chgData name="sasjakamil sasjakamil" userId="a5228af8bd489599" providerId="LiveId" clId="{DDB006E5-0AAE-4418-B9D6-7713C0CD000E}" dt="2021-11-05T18:43:40.640" v="3608" actId="6549"/>
        <pc:sldMkLst>
          <pc:docMk/>
          <pc:sldMk cId="2757296291" sldId="278"/>
        </pc:sldMkLst>
        <pc:spChg chg="mod">
          <ac:chgData name="sasjakamil sasjakamil" userId="a5228af8bd489599" providerId="LiveId" clId="{DDB006E5-0AAE-4418-B9D6-7713C0CD000E}" dt="2021-11-05T18:43:40.640" v="3608" actId="6549"/>
          <ac:spMkLst>
            <pc:docMk/>
            <pc:sldMk cId="2757296291" sldId="278"/>
            <ac:spMk id="7" creationId="{B266B68C-D5A3-1D44-AC31-AE9AAAE98306}"/>
          </ac:spMkLst>
        </pc:spChg>
        <pc:picChg chg="del">
          <ac:chgData name="sasjakamil sasjakamil" userId="a5228af8bd489599" providerId="LiveId" clId="{DDB006E5-0AAE-4418-B9D6-7713C0CD000E}" dt="2021-11-05T18:34:33.588" v="3434" actId="478"/>
          <ac:picMkLst>
            <pc:docMk/>
            <pc:sldMk cId="2757296291" sldId="278"/>
            <ac:picMk id="11" creationId="{4BE30A2D-E33F-8348-88A9-FF16DB7E29B2}"/>
          </ac:picMkLst>
        </pc:picChg>
      </pc:sldChg>
      <pc:sldChg chg="del">
        <pc:chgData name="sasjakamil sasjakamil" userId="a5228af8bd489599" providerId="LiveId" clId="{DDB006E5-0AAE-4418-B9D6-7713C0CD000E}" dt="2021-11-03T11:17:59.968" v="653" actId="2696"/>
        <pc:sldMkLst>
          <pc:docMk/>
          <pc:sldMk cId="1464713774" sldId="285"/>
        </pc:sldMkLst>
      </pc:sldChg>
      <pc:sldChg chg="del">
        <pc:chgData name="sasjakamil sasjakamil" userId="a5228af8bd489599" providerId="LiveId" clId="{DDB006E5-0AAE-4418-B9D6-7713C0CD000E}" dt="2021-11-03T11:18:06.023" v="654" actId="2696"/>
        <pc:sldMkLst>
          <pc:docMk/>
          <pc:sldMk cId="748440418" sldId="286"/>
        </pc:sldMkLst>
      </pc:sldChg>
      <pc:sldChg chg="modSp mod ord">
        <pc:chgData name="sasjakamil sasjakamil" userId="a5228af8bd489599" providerId="LiveId" clId="{DDB006E5-0AAE-4418-B9D6-7713C0CD000E}" dt="2021-11-05T18:24:59.901" v="2986" actId="5793"/>
        <pc:sldMkLst>
          <pc:docMk/>
          <pc:sldMk cId="3626835668" sldId="290"/>
        </pc:sldMkLst>
        <pc:spChg chg="mod">
          <ac:chgData name="sasjakamil sasjakamil" userId="a5228af8bd489599" providerId="LiveId" clId="{DDB006E5-0AAE-4418-B9D6-7713C0CD000E}" dt="2021-11-05T18:24:59.901" v="2986" actId="5793"/>
          <ac:spMkLst>
            <pc:docMk/>
            <pc:sldMk cId="3626835668" sldId="290"/>
            <ac:spMk id="3" creationId="{65968DA7-B6A0-3C48-B310-7C1137E9EA2A}"/>
          </ac:spMkLst>
        </pc:spChg>
      </pc:sldChg>
      <pc:sldChg chg="del ord">
        <pc:chgData name="sasjakamil sasjakamil" userId="a5228af8bd489599" providerId="LiveId" clId="{DDB006E5-0AAE-4418-B9D6-7713C0CD000E}" dt="2021-11-03T11:56:07.059" v="1445" actId="2696"/>
        <pc:sldMkLst>
          <pc:docMk/>
          <pc:sldMk cId="1920716381" sldId="297"/>
        </pc:sldMkLst>
      </pc:sldChg>
      <pc:sldChg chg="addSp delSp modSp mod ord">
        <pc:chgData name="sasjakamil sasjakamil" userId="a5228af8bd489599" providerId="LiveId" clId="{DDB006E5-0AAE-4418-B9D6-7713C0CD000E}" dt="2021-11-05T18:40:23.574" v="3579" actId="21"/>
        <pc:sldMkLst>
          <pc:docMk/>
          <pc:sldMk cId="3609541865" sldId="301"/>
        </pc:sldMkLst>
        <pc:spChg chg="mod">
          <ac:chgData name="sasjakamil sasjakamil" userId="a5228af8bd489599" providerId="LiveId" clId="{DDB006E5-0AAE-4418-B9D6-7713C0CD000E}" dt="2021-11-05T18:40:23.574" v="3579" actId="21"/>
          <ac:spMkLst>
            <pc:docMk/>
            <pc:sldMk cId="3609541865" sldId="301"/>
            <ac:spMk id="4" creationId="{EF020660-3C2F-1249-B541-0D00CB6CF6E9}"/>
          </ac:spMkLst>
        </pc:spChg>
        <pc:spChg chg="add del">
          <ac:chgData name="sasjakamil sasjakamil" userId="a5228af8bd489599" providerId="LiveId" clId="{DDB006E5-0AAE-4418-B9D6-7713C0CD000E}" dt="2021-11-05T18:40:18.484" v="3578" actId="22"/>
          <ac:spMkLst>
            <pc:docMk/>
            <pc:sldMk cId="3609541865" sldId="301"/>
            <ac:spMk id="7" creationId="{C449E3C1-9920-4CFA-AE26-1D8EDFC3BF1C}"/>
          </ac:spMkLst>
        </pc:spChg>
        <pc:picChg chg="mod">
          <ac:chgData name="sasjakamil sasjakamil" userId="a5228af8bd489599" providerId="LiveId" clId="{DDB006E5-0AAE-4418-B9D6-7713C0CD000E}" dt="2021-11-05T18:40:01.132" v="3576" actId="14100"/>
          <ac:picMkLst>
            <pc:docMk/>
            <pc:sldMk cId="3609541865" sldId="301"/>
            <ac:picMk id="11" creationId="{859DF27A-3993-4540-BF97-B824DE7AA220}"/>
          </ac:picMkLst>
        </pc:picChg>
      </pc:sldChg>
      <pc:sldChg chg="ord">
        <pc:chgData name="sasjakamil sasjakamil" userId="a5228af8bd489599" providerId="LiveId" clId="{DDB006E5-0AAE-4418-B9D6-7713C0CD000E}" dt="2021-11-03T11:57:19.233" v="1449"/>
        <pc:sldMkLst>
          <pc:docMk/>
          <pc:sldMk cId="812165972" sldId="302"/>
        </pc:sldMkLst>
      </pc:sldChg>
      <pc:sldChg chg="del">
        <pc:chgData name="sasjakamil sasjakamil" userId="a5228af8bd489599" providerId="LiveId" clId="{DDB006E5-0AAE-4418-B9D6-7713C0CD000E}" dt="2021-11-03T14:50:52.232" v="1638" actId="2696"/>
        <pc:sldMkLst>
          <pc:docMk/>
          <pc:sldMk cId="133211182" sldId="315"/>
        </pc:sldMkLst>
      </pc:sldChg>
      <pc:sldChg chg="addSp modSp mod ord">
        <pc:chgData name="sasjakamil sasjakamil" userId="a5228af8bd489599" providerId="LiveId" clId="{DDB006E5-0AAE-4418-B9D6-7713C0CD000E}" dt="2021-11-03T11:40:54.795" v="1096" actId="27636"/>
        <pc:sldMkLst>
          <pc:docMk/>
          <pc:sldMk cId="0" sldId="325"/>
        </pc:sldMkLst>
        <pc:spChg chg="mod">
          <ac:chgData name="sasjakamil sasjakamil" userId="a5228af8bd489599" providerId="LiveId" clId="{DDB006E5-0AAE-4418-B9D6-7713C0CD000E}" dt="2021-11-03T11:40:54.795" v="1096" actId="27636"/>
          <ac:spMkLst>
            <pc:docMk/>
            <pc:sldMk cId="0" sldId="325"/>
            <ac:spMk id="3" creationId="{00000000-0000-0000-0000-000000000000}"/>
          </ac:spMkLst>
        </pc:spChg>
        <pc:picChg chg="add mod">
          <ac:chgData name="sasjakamil sasjakamil" userId="a5228af8bd489599" providerId="LiveId" clId="{DDB006E5-0AAE-4418-B9D6-7713C0CD000E}" dt="2021-11-03T11:35:57.642" v="1058" actId="14100"/>
          <ac:picMkLst>
            <pc:docMk/>
            <pc:sldMk cId="0" sldId="325"/>
            <ac:picMk id="6" creationId="{70098A66-B486-4B59-AB50-5D5A8B389BD5}"/>
          </ac:picMkLst>
        </pc:picChg>
      </pc:sldChg>
      <pc:sldChg chg="modSp mod">
        <pc:chgData name="sasjakamil sasjakamil" userId="a5228af8bd489599" providerId="LiveId" clId="{DDB006E5-0AAE-4418-B9D6-7713C0CD000E}" dt="2021-11-05T18:40:46.302" v="3585" actId="255"/>
        <pc:sldMkLst>
          <pc:docMk/>
          <pc:sldMk cId="3845574494" sldId="326"/>
        </pc:sldMkLst>
        <pc:spChg chg="mod">
          <ac:chgData name="sasjakamil sasjakamil" userId="a5228af8bd489599" providerId="LiveId" clId="{DDB006E5-0AAE-4418-B9D6-7713C0CD000E}" dt="2021-11-05T18:40:46.302" v="3585" actId="255"/>
          <ac:spMkLst>
            <pc:docMk/>
            <pc:sldMk cId="3845574494" sldId="326"/>
            <ac:spMk id="3" creationId="{00000000-0000-0000-0000-000000000000}"/>
          </ac:spMkLst>
        </pc:spChg>
      </pc:sldChg>
      <pc:sldChg chg="del">
        <pc:chgData name="sasjakamil sasjakamil" userId="a5228af8bd489599" providerId="LiveId" clId="{DDB006E5-0AAE-4418-B9D6-7713C0CD000E}" dt="2021-11-03T11:48:08.931" v="1160" actId="2696"/>
        <pc:sldMkLst>
          <pc:docMk/>
          <pc:sldMk cId="124850029" sldId="330"/>
        </pc:sldMkLst>
      </pc:sldChg>
      <pc:sldChg chg="ord">
        <pc:chgData name="sasjakamil sasjakamil" userId="a5228af8bd489599" providerId="LiveId" clId="{DDB006E5-0AAE-4418-B9D6-7713C0CD000E}" dt="2021-11-03T11:46:46.473" v="1155"/>
        <pc:sldMkLst>
          <pc:docMk/>
          <pc:sldMk cId="0" sldId="337"/>
        </pc:sldMkLst>
      </pc:sldChg>
      <pc:sldChg chg="ord">
        <pc:chgData name="sasjakamil sasjakamil" userId="a5228af8bd489599" providerId="LiveId" clId="{DDB006E5-0AAE-4418-B9D6-7713C0CD000E}" dt="2021-11-03T11:30:47.783" v="1043"/>
        <pc:sldMkLst>
          <pc:docMk/>
          <pc:sldMk cId="0" sldId="340"/>
        </pc:sldMkLst>
      </pc:sldChg>
      <pc:sldChg chg="modSp del mod">
        <pc:chgData name="sasjakamil sasjakamil" userId="a5228af8bd489599" providerId="LiveId" clId="{DDB006E5-0AAE-4418-B9D6-7713C0CD000E}" dt="2021-11-03T14:51:59.064" v="1645" actId="2696"/>
        <pc:sldMkLst>
          <pc:docMk/>
          <pc:sldMk cId="0" sldId="341"/>
        </pc:sldMkLst>
        <pc:spChg chg="mod">
          <ac:chgData name="sasjakamil sasjakamil" userId="a5228af8bd489599" providerId="LiveId" clId="{DDB006E5-0AAE-4418-B9D6-7713C0CD000E}" dt="2021-11-03T10:58:53.016" v="401" actId="27636"/>
          <ac:spMkLst>
            <pc:docMk/>
            <pc:sldMk cId="0" sldId="341"/>
            <ac:spMk id="11" creationId="{00000000-0000-0000-0000-000000000000}"/>
          </ac:spMkLst>
        </pc:spChg>
      </pc:sldChg>
      <pc:sldChg chg="ord">
        <pc:chgData name="sasjakamil sasjakamil" userId="a5228af8bd489599" providerId="LiveId" clId="{DDB006E5-0AAE-4418-B9D6-7713C0CD000E}" dt="2021-11-03T11:31:08.136" v="1045"/>
        <pc:sldMkLst>
          <pc:docMk/>
          <pc:sldMk cId="1381484713" sldId="346"/>
        </pc:sldMkLst>
      </pc:sldChg>
      <pc:sldChg chg="del">
        <pc:chgData name="sasjakamil sasjakamil" userId="a5228af8bd489599" providerId="LiveId" clId="{DDB006E5-0AAE-4418-B9D6-7713C0CD000E}" dt="2021-11-03T11:33:08.317" v="1051" actId="2696"/>
        <pc:sldMkLst>
          <pc:docMk/>
          <pc:sldMk cId="1565668008" sldId="348"/>
        </pc:sldMkLst>
      </pc:sldChg>
      <pc:sldChg chg="del">
        <pc:chgData name="sasjakamil sasjakamil" userId="a5228af8bd489599" providerId="LiveId" clId="{DDB006E5-0AAE-4418-B9D6-7713C0CD000E}" dt="2021-11-03T14:51:51.463" v="1644" actId="2696"/>
        <pc:sldMkLst>
          <pc:docMk/>
          <pc:sldMk cId="2019355808" sldId="351"/>
        </pc:sldMkLst>
      </pc:sldChg>
      <pc:sldChg chg="del">
        <pc:chgData name="sasjakamil sasjakamil" userId="a5228af8bd489599" providerId="LiveId" clId="{DDB006E5-0AAE-4418-B9D6-7713C0CD000E}" dt="2021-11-03T11:43:35.540" v="1133" actId="2696"/>
        <pc:sldMkLst>
          <pc:docMk/>
          <pc:sldMk cId="4254096399" sldId="353"/>
        </pc:sldMkLst>
      </pc:sldChg>
      <pc:sldChg chg="modSp mod">
        <pc:chgData name="sasjakamil sasjakamil" userId="a5228af8bd489599" providerId="LiveId" clId="{DDB006E5-0AAE-4418-B9D6-7713C0CD000E}" dt="2021-11-05T18:28:21.908" v="3059" actId="20577"/>
        <pc:sldMkLst>
          <pc:docMk/>
          <pc:sldMk cId="836598565" sldId="357"/>
        </pc:sldMkLst>
        <pc:spChg chg="mod">
          <ac:chgData name="sasjakamil sasjakamil" userId="a5228af8bd489599" providerId="LiveId" clId="{DDB006E5-0AAE-4418-B9D6-7713C0CD000E}" dt="2021-11-05T18:28:21.908" v="3059" actId="20577"/>
          <ac:spMkLst>
            <pc:docMk/>
            <pc:sldMk cId="836598565" sldId="357"/>
            <ac:spMk id="3" creationId="{327207C3-B62F-4086-A201-42E6A36844CC}"/>
          </ac:spMkLst>
        </pc:spChg>
      </pc:sldChg>
      <pc:sldChg chg="modSp add del mod">
        <pc:chgData name="sasjakamil sasjakamil" userId="a5228af8bd489599" providerId="LiveId" clId="{DDB006E5-0AAE-4418-B9D6-7713C0CD000E}" dt="2021-11-03T11:46:06.809" v="1151" actId="2696"/>
        <pc:sldMkLst>
          <pc:docMk/>
          <pc:sldMk cId="586314573" sldId="358"/>
        </pc:sldMkLst>
        <pc:spChg chg="mod">
          <ac:chgData name="sasjakamil sasjakamil" userId="a5228af8bd489599" providerId="LiveId" clId="{DDB006E5-0AAE-4418-B9D6-7713C0CD000E}" dt="2021-11-03T10:58:53.009" v="400" actId="27636"/>
          <ac:spMkLst>
            <pc:docMk/>
            <pc:sldMk cId="586314573" sldId="358"/>
            <ac:spMk id="3" creationId="{22D9F192-42FC-4795-8E8A-89F925245D83}"/>
          </ac:spMkLst>
        </pc:spChg>
      </pc:sldChg>
      <pc:sldChg chg="modSp mod ord">
        <pc:chgData name="sasjakamil sasjakamil" userId="a5228af8bd489599" providerId="LiveId" clId="{DDB006E5-0AAE-4418-B9D6-7713C0CD000E}" dt="2021-11-04T16:43:01.461" v="2284" actId="27636"/>
        <pc:sldMkLst>
          <pc:docMk/>
          <pc:sldMk cId="3332962738" sldId="361"/>
        </pc:sldMkLst>
        <pc:spChg chg="mod">
          <ac:chgData name="sasjakamil sasjakamil" userId="a5228af8bd489599" providerId="LiveId" clId="{DDB006E5-0AAE-4418-B9D6-7713C0CD000E}" dt="2021-11-04T16:43:01.461" v="2284" actId="27636"/>
          <ac:spMkLst>
            <pc:docMk/>
            <pc:sldMk cId="3332962738" sldId="361"/>
            <ac:spMk id="3" creationId="{6736C4A5-B607-42FA-8462-CA1D98F8D6BE}"/>
          </ac:spMkLst>
        </pc:spChg>
      </pc:sldChg>
      <pc:sldChg chg="del ord">
        <pc:chgData name="sasjakamil sasjakamil" userId="a5228af8bd489599" providerId="LiveId" clId="{DDB006E5-0AAE-4418-B9D6-7713C0CD000E}" dt="2021-11-03T11:28:10.244" v="956" actId="2696"/>
        <pc:sldMkLst>
          <pc:docMk/>
          <pc:sldMk cId="951872239" sldId="366"/>
        </pc:sldMkLst>
      </pc:sldChg>
      <pc:sldChg chg="del">
        <pc:chgData name="sasjakamil sasjakamil" userId="a5228af8bd489599" providerId="LiveId" clId="{DDB006E5-0AAE-4418-B9D6-7713C0CD000E}" dt="2021-11-03T11:18:49.270" v="656" actId="2696"/>
        <pc:sldMkLst>
          <pc:docMk/>
          <pc:sldMk cId="2570968717" sldId="367"/>
        </pc:sldMkLst>
      </pc:sldChg>
      <pc:sldChg chg="del">
        <pc:chgData name="sasjakamil sasjakamil" userId="a5228af8bd489599" providerId="LiveId" clId="{DDB006E5-0AAE-4418-B9D6-7713C0CD000E}" dt="2021-11-03T11:49:18.367" v="1163" actId="2696"/>
        <pc:sldMkLst>
          <pc:docMk/>
          <pc:sldMk cId="3088593282" sldId="369"/>
        </pc:sldMkLst>
      </pc:sldChg>
      <pc:sldChg chg="modSp mod ord">
        <pc:chgData name="sasjakamil sasjakamil" userId="a5228af8bd489599" providerId="LiveId" clId="{DDB006E5-0AAE-4418-B9D6-7713C0CD000E}" dt="2021-11-03T14:49:48.506" v="1584"/>
        <pc:sldMkLst>
          <pc:docMk/>
          <pc:sldMk cId="3270585058" sldId="371"/>
        </pc:sldMkLst>
        <pc:spChg chg="mod">
          <ac:chgData name="sasjakamil sasjakamil" userId="a5228af8bd489599" providerId="LiveId" clId="{DDB006E5-0AAE-4418-B9D6-7713C0CD000E}" dt="2021-11-03T11:51:58.850" v="1314" actId="20577"/>
          <ac:spMkLst>
            <pc:docMk/>
            <pc:sldMk cId="3270585058" sldId="371"/>
            <ac:spMk id="9" creationId="{6F58D36A-97B7-4674-9B5E-476CC799D040}"/>
          </ac:spMkLst>
        </pc:spChg>
      </pc:sldChg>
      <pc:sldChg chg="del">
        <pc:chgData name="sasjakamil sasjakamil" userId="a5228af8bd489599" providerId="LiveId" clId="{DDB006E5-0AAE-4418-B9D6-7713C0CD000E}" dt="2021-11-03T11:32:44.304" v="1047" actId="2696"/>
        <pc:sldMkLst>
          <pc:docMk/>
          <pc:sldMk cId="1219163284" sldId="372"/>
        </pc:sldMkLst>
      </pc:sldChg>
      <pc:sldChg chg="del">
        <pc:chgData name="sasjakamil sasjakamil" userId="a5228af8bd489599" providerId="LiveId" clId="{DDB006E5-0AAE-4418-B9D6-7713C0CD000E}" dt="2021-11-03T11:33:05.017" v="1050" actId="2696"/>
        <pc:sldMkLst>
          <pc:docMk/>
          <pc:sldMk cId="2019355808" sldId="373"/>
        </pc:sldMkLst>
      </pc:sldChg>
      <pc:sldChg chg="del">
        <pc:chgData name="sasjakamil sasjakamil" userId="a5228af8bd489599" providerId="LiveId" clId="{DDB006E5-0AAE-4418-B9D6-7713C0CD000E}" dt="2021-11-03T11:32:59.726" v="1049" actId="2696"/>
        <pc:sldMkLst>
          <pc:docMk/>
          <pc:sldMk cId="874212621" sldId="374"/>
        </pc:sldMkLst>
      </pc:sldChg>
      <pc:sldChg chg="modSp del mod ord">
        <pc:chgData name="sasjakamil sasjakamil" userId="a5228af8bd489599" providerId="LiveId" clId="{DDB006E5-0AAE-4418-B9D6-7713C0CD000E}" dt="2021-11-03T14:49:31.879" v="1582" actId="2696"/>
        <pc:sldMkLst>
          <pc:docMk/>
          <pc:sldMk cId="3620401921" sldId="375"/>
        </pc:sldMkLst>
        <pc:spChg chg="mod">
          <ac:chgData name="sasjakamil sasjakamil" userId="a5228af8bd489599" providerId="LiveId" clId="{DDB006E5-0AAE-4418-B9D6-7713C0CD000E}" dt="2021-11-03T11:55:58.339" v="1444" actId="20577"/>
          <ac:spMkLst>
            <pc:docMk/>
            <pc:sldMk cId="3620401921" sldId="375"/>
            <ac:spMk id="3" creationId="{00000000-0000-0000-0000-000000000000}"/>
          </ac:spMkLst>
        </pc:spChg>
      </pc:sldChg>
      <pc:sldChg chg="del">
        <pc:chgData name="sasjakamil sasjakamil" userId="a5228af8bd489599" providerId="LiveId" clId="{DDB006E5-0AAE-4418-B9D6-7713C0CD000E}" dt="2021-11-03T11:16:42.339" v="649" actId="2696"/>
        <pc:sldMkLst>
          <pc:docMk/>
          <pc:sldMk cId="1929114287" sldId="376"/>
        </pc:sldMkLst>
      </pc:sldChg>
      <pc:sldChg chg="modSp mod ord">
        <pc:chgData name="sasjakamil sasjakamil" userId="a5228af8bd489599" providerId="LiveId" clId="{DDB006E5-0AAE-4418-B9D6-7713C0CD000E}" dt="2021-11-03T14:41:49.249" v="1519" actId="20577"/>
        <pc:sldMkLst>
          <pc:docMk/>
          <pc:sldMk cId="1503452341" sldId="377"/>
        </pc:sldMkLst>
        <pc:spChg chg="mod">
          <ac:chgData name="sasjakamil sasjakamil" userId="a5228af8bd489599" providerId="LiveId" clId="{DDB006E5-0AAE-4418-B9D6-7713C0CD000E}" dt="2021-11-03T14:41:49.249" v="1519" actId="20577"/>
          <ac:spMkLst>
            <pc:docMk/>
            <pc:sldMk cId="1503452341" sldId="377"/>
            <ac:spMk id="3" creationId="{00000000-0000-0000-0000-000000000000}"/>
          </ac:spMkLst>
        </pc:spChg>
      </pc:sldChg>
      <pc:sldChg chg="modSp mod">
        <pc:chgData name="sasjakamil sasjakamil" userId="a5228af8bd489599" providerId="LiveId" clId="{DDB006E5-0AAE-4418-B9D6-7713C0CD000E}" dt="2021-11-03T11:52:31.508" v="1324" actId="20577"/>
        <pc:sldMkLst>
          <pc:docMk/>
          <pc:sldMk cId="1464713774" sldId="378"/>
        </pc:sldMkLst>
        <pc:spChg chg="mod">
          <ac:chgData name="sasjakamil sasjakamil" userId="a5228af8bd489599" providerId="LiveId" clId="{DDB006E5-0AAE-4418-B9D6-7713C0CD000E}" dt="2021-11-03T11:52:31.508" v="1324" actId="20577"/>
          <ac:spMkLst>
            <pc:docMk/>
            <pc:sldMk cId="1464713774" sldId="378"/>
            <ac:spMk id="8" creationId="{00000000-0000-0000-0000-000000000000}"/>
          </ac:spMkLst>
        </pc:spChg>
      </pc:sldChg>
      <pc:sldChg chg="modSp new mod">
        <pc:chgData name="sasjakamil sasjakamil" userId="a5228af8bd489599" providerId="LiveId" clId="{DDB006E5-0AAE-4418-B9D6-7713C0CD000E}" dt="2021-11-03T14:40:17.510" v="1516" actId="20577"/>
        <pc:sldMkLst>
          <pc:docMk/>
          <pc:sldMk cId="3753298619" sldId="379"/>
        </pc:sldMkLst>
        <pc:spChg chg="mod">
          <ac:chgData name="sasjakamil sasjakamil" userId="a5228af8bd489599" providerId="LiveId" clId="{DDB006E5-0AAE-4418-B9D6-7713C0CD000E}" dt="2021-11-03T10:43:27.592" v="118" actId="20577"/>
          <ac:spMkLst>
            <pc:docMk/>
            <pc:sldMk cId="3753298619" sldId="379"/>
            <ac:spMk id="2" creationId="{A5888162-A788-474E-87A3-9DA0F12F43EE}"/>
          </ac:spMkLst>
        </pc:spChg>
        <pc:spChg chg="mod">
          <ac:chgData name="sasjakamil sasjakamil" userId="a5228af8bd489599" providerId="LiveId" clId="{DDB006E5-0AAE-4418-B9D6-7713C0CD000E}" dt="2021-11-03T14:40:17.510" v="1516" actId="20577"/>
          <ac:spMkLst>
            <pc:docMk/>
            <pc:sldMk cId="3753298619" sldId="379"/>
            <ac:spMk id="3" creationId="{FCB3EF6D-F820-420E-B112-6AEC8CABF69D}"/>
          </ac:spMkLst>
        </pc:spChg>
      </pc:sldChg>
      <pc:sldChg chg="addSp delSp modSp new mod ord">
        <pc:chgData name="sasjakamil sasjakamil" userId="a5228af8bd489599" providerId="LiveId" clId="{DDB006E5-0AAE-4418-B9D6-7713C0CD000E}" dt="2021-11-03T10:59:27.702" v="468"/>
        <pc:sldMkLst>
          <pc:docMk/>
          <pc:sldMk cId="1331892071" sldId="380"/>
        </pc:sldMkLst>
        <pc:spChg chg="mod">
          <ac:chgData name="sasjakamil sasjakamil" userId="a5228af8bd489599" providerId="LiveId" clId="{DDB006E5-0AAE-4418-B9D6-7713C0CD000E}" dt="2021-11-03T10:59:15.988" v="466" actId="20577"/>
          <ac:spMkLst>
            <pc:docMk/>
            <pc:sldMk cId="1331892071" sldId="380"/>
            <ac:spMk id="2" creationId="{46E3E43B-7941-4E88-81B7-477E001C76DD}"/>
          </ac:spMkLst>
        </pc:spChg>
        <pc:spChg chg="del">
          <ac:chgData name="sasjakamil sasjakamil" userId="a5228af8bd489599" providerId="LiveId" clId="{DDB006E5-0AAE-4418-B9D6-7713C0CD000E}" dt="2021-11-03T10:58:52.925" v="398"/>
          <ac:spMkLst>
            <pc:docMk/>
            <pc:sldMk cId="1331892071" sldId="380"/>
            <ac:spMk id="3" creationId="{4189C2B9-77B5-4E2A-8E4D-D0ED27EB6BD3}"/>
          </ac:spMkLst>
        </pc:spChg>
        <pc:picChg chg="add mod">
          <ac:chgData name="sasjakamil sasjakamil" userId="a5228af8bd489599" providerId="LiveId" clId="{DDB006E5-0AAE-4418-B9D6-7713C0CD000E}" dt="2021-11-03T10:58:52.925" v="398"/>
          <ac:picMkLst>
            <pc:docMk/>
            <pc:sldMk cId="1331892071" sldId="380"/>
            <ac:picMk id="4" creationId="{FD06B65C-04CB-44BC-978D-4D6886BDBD56}"/>
          </ac:picMkLst>
        </pc:picChg>
      </pc:sldChg>
      <pc:sldChg chg="modSp new mod ord">
        <pc:chgData name="sasjakamil sasjakamil" userId="a5228af8bd489599" providerId="LiveId" clId="{DDB006E5-0AAE-4418-B9D6-7713C0CD000E}" dt="2021-11-05T18:35:40.730" v="3436"/>
        <pc:sldMkLst>
          <pc:docMk/>
          <pc:sldMk cId="1200149073" sldId="381"/>
        </pc:sldMkLst>
        <pc:spChg chg="mod">
          <ac:chgData name="sasjakamil sasjakamil" userId="a5228af8bd489599" providerId="LiveId" clId="{DDB006E5-0AAE-4418-B9D6-7713C0CD000E}" dt="2021-11-03T11:53:56.357" v="1358" actId="6549"/>
          <ac:spMkLst>
            <pc:docMk/>
            <pc:sldMk cId="1200149073" sldId="381"/>
            <ac:spMk id="2" creationId="{5D1B442E-CFED-436C-BFC5-68E5E00F1E44}"/>
          </ac:spMkLst>
        </pc:spChg>
        <pc:spChg chg="mod">
          <ac:chgData name="sasjakamil sasjakamil" userId="a5228af8bd489599" providerId="LiveId" clId="{DDB006E5-0AAE-4418-B9D6-7713C0CD000E}" dt="2021-11-03T11:54:37.542" v="1392" actId="27636"/>
          <ac:spMkLst>
            <pc:docMk/>
            <pc:sldMk cId="1200149073" sldId="381"/>
            <ac:spMk id="3" creationId="{CC44D97D-5A7B-4067-BC75-27082928E691}"/>
          </ac:spMkLst>
        </pc:spChg>
      </pc:sldChg>
      <pc:sldChg chg="modSp new mod">
        <pc:chgData name="sasjakamil sasjakamil" userId="a5228af8bd489599" providerId="LiveId" clId="{DDB006E5-0AAE-4418-B9D6-7713C0CD000E}" dt="2021-11-03T14:41:59.686" v="1529" actId="6549"/>
        <pc:sldMkLst>
          <pc:docMk/>
          <pc:sldMk cId="2925034219" sldId="382"/>
        </pc:sldMkLst>
        <pc:spChg chg="mod">
          <ac:chgData name="sasjakamil sasjakamil" userId="a5228af8bd489599" providerId="LiveId" clId="{DDB006E5-0AAE-4418-B9D6-7713C0CD000E}" dt="2021-11-03T14:41:59.686" v="1529" actId="6549"/>
          <ac:spMkLst>
            <pc:docMk/>
            <pc:sldMk cId="2925034219" sldId="382"/>
            <ac:spMk id="2" creationId="{42FD95F9-10CD-4B01-AAA1-59D769F0C77C}"/>
          </ac:spMkLst>
        </pc:spChg>
        <pc:spChg chg="mod">
          <ac:chgData name="sasjakamil sasjakamil" userId="a5228af8bd489599" providerId="LiveId" clId="{DDB006E5-0AAE-4418-B9D6-7713C0CD000E}" dt="2021-11-03T11:39:28.310" v="1075" actId="20577"/>
          <ac:spMkLst>
            <pc:docMk/>
            <pc:sldMk cId="2925034219" sldId="382"/>
            <ac:spMk id="3" creationId="{95680E4A-7D0E-42AF-BDA4-BC2E4EF8E44B}"/>
          </ac:spMkLst>
        </pc:spChg>
      </pc:sldChg>
      <pc:sldChg chg="new del">
        <pc:chgData name="sasjakamil sasjakamil" userId="a5228af8bd489599" providerId="LiveId" clId="{DDB006E5-0AAE-4418-B9D6-7713C0CD000E}" dt="2021-11-03T14:44:24.674" v="1532" actId="2696"/>
        <pc:sldMkLst>
          <pc:docMk/>
          <pc:sldMk cId="570927290" sldId="383"/>
        </pc:sldMkLst>
      </pc:sldChg>
      <pc:sldChg chg="add del">
        <pc:chgData name="sasjakamil sasjakamil" userId="a5228af8bd489599" providerId="LiveId" clId="{DDB006E5-0AAE-4418-B9D6-7713C0CD000E}" dt="2021-11-03T11:32:47.096" v="1048" actId="2696"/>
        <pc:sldMkLst>
          <pc:docMk/>
          <pc:sldMk cId="721735343" sldId="383"/>
        </pc:sldMkLst>
      </pc:sldChg>
      <pc:sldChg chg="modSp new mod ord addCm delCm modCm">
        <pc:chgData name="sasjakamil sasjakamil" userId="a5228af8bd489599" providerId="LiveId" clId="{DDB006E5-0AAE-4418-B9D6-7713C0CD000E}" dt="2021-11-18T15:53:11.935" v="3835" actId="6549"/>
        <pc:sldMkLst>
          <pc:docMk/>
          <pc:sldMk cId="1068850571" sldId="383"/>
        </pc:sldMkLst>
        <pc:spChg chg="mod">
          <ac:chgData name="sasjakamil sasjakamil" userId="a5228af8bd489599" providerId="LiveId" clId="{DDB006E5-0AAE-4418-B9D6-7713C0CD000E}" dt="2021-11-03T15:06:18.886" v="2065" actId="20577"/>
          <ac:spMkLst>
            <pc:docMk/>
            <pc:sldMk cId="1068850571" sldId="383"/>
            <ac:spMk id="2" creationId="{FC623E4C-E718-4D8F-85B2-5743604BF8F0}"/>
          </ac:spMkLst>
        </pc:spChg>
        <pc:spChg chg="mod">
          <ac:chgData name="sasjakamil sasjakamil" userId="a5228af8bd489599" providerId="LiveId" clId="{DDB006E5-0AAE-4418-B9D6-7713C0CD000E}" dt="2021-11-18T15:53:11.935" v="3835" actId="6549"/>
          <ac:spMkLst>
            <pc:docMk/>
            <pc:sldMk cId="1068850571" sldId="383"/>
            <ac:spMk id="3" creationId="{2F7476C2-7F60-4150-985A-7F6AED0F5EE1}"/>
          </ac:spMkLst>
        </pc:spChg>
      </pc:sldChg>
      <pc:sldChg chg="modSp new mod">
        <pc:chgData name="sasjakamil sasjakamil" userId="a5228af8bd489599" providerId="LiveId" clId="{DDB006E5-0AAE-4418-B9D6-7713C0CD000E}" dt="2021-11-18T15:51:06.511" v="3782" actId="313"/>
        <pc:sldMkLst>
          <pc:docMk/>
          <pc:sldMk cId="839804284" sldId="384"/>
        </pc:sldMkLst>
        <pc:spChg chg="mod">
          <ac:chgData name="sasjakamil sasjakamil" userId="a5228af8bd489599" providerId="LiveId" clId="{DDB006E5-0AAE-4418-B9D6-7713C0CD000E}" dt="2021-11-04T16:50:48.231" v="2742" actId="20577"/>
          <ac:spMkLst>
            <pc:docMk/>
            <pc:sldMk cId="839804284" sldId="384"/>
            <ac:spMk id="2" creationId="{73B007CF-416E-4340-9914-1F7C0E33EC9B}"/>
          </ac:spMkLst>
        </pc:spChg>
        <pc:spChg chg="mod">
          <ac:chgData name="sasjakamil sasjakamil" userId="a5228af8bd489599" providerId="LiveId" clId="{DDB006E5-0AAE-4418-B9D6-7713C0CD000E}" dt="2021-11-18T15:51:06.511" v="3782" actId="313"/>
          <ac:spMkLst>
            <pc:docMk/>
            <pc:sldMk cId="839804284" sldId="384"/>
            <ac:spMk id="3" creationId="{2B6CA71F-953F-4184-821D-87A6BEAD23F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blad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nl-NL"/>
  <c:style val="2"/>
  <c:chart>
    <c:autoTitleDeleted val="1"/>
    <c:view3D>
      <c:rotX val="30"/>
      <c:depthPercent val="100"/>
      <c:perspective val="30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0866544942751724"/>
          <c:y val="0.0401614399984557"/>
          <c:w val="0.839573459114712"/>
          <c:h val="0.743219212113608"/>
        </c:manualLayout>
      </c:layout>
      <c:pie3D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Verkoop</c:v>
                </c:pt>
              </c:strCache>
            </c:strRef>
          </c:tx>
          <c:dPt>
            <c:idx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2D0-794F-8EA6-35FFA9AA10FA}"/>
              </c:ext>
            </c:extLst>
          </c:dPt>
          <c:dPt>
            <c:idx val="1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2D0-794F-8EA6-35FFA9AA10FA}"/>
              </c:ext>
            </c:extLst>
          </c:dPt>
          <c:dPt>
            <c:idx val="2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2D0-794F-8EA6-35FFA9AA10F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Blad1!$A$2:$A$4</c:f>
              <c:strCache>
                <c:ptCount val="3"/>
                <c:pt idx="0">
                  <c:v>Van Voedselbank Nederland</c:v>
                </c:pt>
                <c:pt idx="1">
                  <c:v>Uit Nijmegen, acties derden</c:v>
                </c:pt>
                <c:pt idx="2">
                  <c:v>Bijkopen met donaties</c:v>
                </c:pt>
              </c:strCache>
            </c:strRef>
          </c:cat>
          <c:val>
            <c:numRef>
              <c:f>Blad1!$B$2:$B$4</c:f>
              <c:numCache>
                <c:formatCode>General</c:formatCode>
                <c:ptCount val="3"/>
                <c:pt idx="0">
                  <c:v>33.0</c:v>
                </c:pt>
                <c:pt idx="1">
                  <c:v>33.0</c:v>
                </c:pt>
                <c:pt idx="2">
                  <c:v>34.0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02D0-794F-8EA6-35FFA9AA10FA}"/>
            </c:ext>
          </c:extLst>
        </c:ser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65282057134163"/>
          <c:y val="0.826460734606228"/>
          <c:w val="0.958892058782508"/>
          <c:h val="0.059712208061060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zero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918BB-7223-8549-B80B-63BFC8DDBE60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786DD-061F-3A46-A093-D8AF373C7A4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973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786DD-061F-3A46-A093-D8AF373C7A4D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1195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3297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4329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Niemand wordt betaald. Ook bestuursleden niet.  </a:t>
            </a:r>
          </a:p>
          <a:p>
            <a:r>
              <a:rPr lang="nl-NL" dirty="0"/>
              <a:t>Het</a:t>
            </a:r>
            <a:r>
              <a:rPr lang="nl-NL" baseline="0" dirty="0"/>
              <a:t> aantal voedselbanken neemt nog altijd toe, maar minimaal. Veelal zijn het grote uitgiftepunten die verzelfstandigd worden.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aseline="0" dirty="0"/>
              <a:t>Voedselbanken zijn in meer dan 96% van alle gemeenten vertegenwoordigd. Er kan maar 1 voedselbank in een gemeente aanwezig zijn. Door gemeentelijke herindelingen schommelt het getal (365) in de tijd. </a:t>
            </a:r>
            <a:r>
              <a:rPr lang="nl-NL" dirty="0"/>
              <a:t>Er zit altijd een voedselbank in de buurt</a:t>
            </a:r>
          </a:p>
          <a:p>
            <a:endParaRPr lang="nl-NL" baseline="0" dirty="0"/>
          </a:p>
          <a:p>
            <a:r>
              <a:rPr lang="nl-NL" baseline="0" dirty="0"/>
              <a:t>In 2018 zal het aantal regionale distributie centra worden uitgebreid tot 11.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63325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73007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rgbClr val="EF7102"/>
              </a:buClr>
              <a:buNone/>
            </a:pPr>
            <a:endParaRPr lang="nl-NL" dirty="0">
              <a:effectLst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16065-946A-224F-B9C3-6A279338D1C1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37187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Kerncijfers</a:t>
            </a:r>
          </a:p>
          <a:p>
            <a:endParaRPr lang="nl-NL" dirty="0"/>
          </a:p>
          <a:p>
            <a:r>
              <a:rPr lang="nl-NL" dirty="0"/>
              <a:t>WELKE? OVER VOEDSELBANKEN ORGANISATIE? OVER KLANTEN?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69FB5-CF58-524A-BFCF-1F9A907890BE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150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4996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3996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16353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52736"/>
            <a:ext cx="7886700" cy="63795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1219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61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908720"/>
            <a:ext cx="7886700" cy="78196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2103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836712"/>
            <a:ext cx="7886700" cy="853977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7706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663277"/>
            <a:ext cx="7886700" cy="1325563"/>
          </a:xfrm>
        </p:spPr>
        <p:txBody>
          <a:bodyPr/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84991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2377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836712"/>
            <a:ext cx="2949178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98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836712"/>
            <a:ext cx="2949178" cy="1220688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658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28650" y="980728"/>
            <a:ext cx="7886700" cy="70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C178F-A233-46E4-97E4-7EA4F2728314}" type="datetimeFigureOut">
              <a:rPr lang="nl-NL" smtClean="0"/>
              <a:pPr/>
              <a:t>12-01-2022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9BED-D341-436B-9527-E541A55BEBD1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41D50EC-6F6A-A445-A6FD-764F8E45879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39552" y="169418"/>
            <a:ext cx="3206513" cy="67637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506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sv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edselbanknijmegen.nl/" TargetMode="External"/><Relationship Id="rId4" Type="http://schemas.openxmlformats.org/officeDocument/2006/relationships/hyperlink" Target="https://voedselbankennederland.nl/" TargetMode="External"/><Relationship Id="rId5" Type="http://schemas.openxmlformats.org/officeDocument/2006/relationships/hyperlink" Target="http://www.samentegenvoedselverspilling.nl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youtu.be/7xf479Xu_F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nibud.nl/consumenten/wat-geeft-u-uit-aan-voedin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idx="4294967295"/>
          </p:nvPr>
        </p:nvSpPr>
        <p:spPr>
          <a:xfrm>
            <a:off x="827584" y="328498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>
              <a:solidFill>
                <a:srgbClr val="7030A0"/>
              </a:solidFill>
            </a:endParaRPr>
          </a:p>
        </p:txBody>
      </p:sp>
      <p:pic>
        <p:nvPicPr>
          <p:cNvPr id="4" name="Afbeelding 3" descr="Afbeelding met persoon, man, binnen, tafel&#10;&#10;Automatisch gegenereerde beschrijvin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37D7227-67E2-42B1-B1B9-43A7AC0A94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7544" y="1124744"/>
            <a:ext cx="8316416" cy="55449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http://www.voedselbankennederland.nl/images/stories/kaartje-nl-klein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20688"/>
            <a:ext cx="3874740" cy="444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369" y="1412776"/>
            <a:ext cx="6829960" cy="63795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Waar zitten de </a:t>
            </a:r>
            <a:br>
              <a:rPr lang="nl-NL" b="1" dirty="0">
                <a:solidFill>
                  <a:srgbClr val="F5640B"/>
                </a:solidFill>
              </a:rPr>
            </a:br>
            <a:r>
              <a:rPr lang="nl-NL" b="1" dirty="0">
                <a:solidFill>
                  <a:srgbClr val="F5640B"/>
                </a:solidFill>
              </a:rPr>
              <a:t>voedselbanken?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2276872"/>
            <a:ext cx="7886700" cy="4351338"/>
          </a:xfrm>
        </p:spPr>
        <p:txBody>
          <a:bodyPr/>
          <a:lstStyle/>
          <a:p>
            <a:pPr>
              <a:buNone/>
            </a:pPr>
            <a:endParaRPr lang="nl-NL" dirty="0"/>
          </a:p>
          <a:p>
            <a:r>
              <a:rPr lang="nl-NL" dirty="0"/>
              <a:t>Verdeeld in regio’s </a:t>
            </a:r>
          </a:p>
          <a:p>
            <a:pPr>
              <a:buNone/>
            </a:pPr>
            <a:endParaRPr lang="nl-NL" dirty="0"/>
          </a:p>
          <a:p>
            <a:r>
              <a:rPr lang="nl-NL" dirty="0"/>
              <a:t>Nijmegen hoort bij de regio Arnhem</a:t>
            </a:r>
          </a:p>
          <a:p>
            <a:pPr>
              <a:buNone/>
            </a:pPr>
            <a:endParaRPr lang="nl-NL" dirty="0"/>
          </a:p>
          <a:p>
            <a:r>
              <a:rPr lang="nl-NL" dirty="0"/>
              <a:t>Iedere voedselbank is een aparte stichting</a:t>
            </a:r>
          </a:p>
        </p:txBody>
      </p:sp>
      <p:pic>
        <p:nvPicPr>
          <p:cNvPr id="890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728682"/>
            <a:ext cx="3045296" cy="2022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3943350" cy="637953"/>
          </a:xfrm>
        </p:spPr>
        <p:txBody>
          <a:bodyPr>
            <a:normAutofit/>
          </a:bodyPr>
          <a:lstStyle/>
          <a:p>
            <a:r>
              <a:rPr lang="nl-NL" sz="2800" b="1" dirty="0">
                <a:solidFill>
                  <a:srgbClr val="F5640B"/>
                </a:solidFill>
              </a:rPr>
              <a:t>Waar werken wij?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D1136A7E-CBDB-0049-89EA-DF290B1057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13059"/>
          <a:stretch/>
        </p:blipFill>
        <p:spPr>
          <a:xfrm>
            <a:off x="3635896" y="0"/>
            <a:ext cx="5544616" cy="6858000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3568" y="1806694"/>
            <a:ext cx="2935238" cy="4351338"/>
          </a:xfrm>
        </p:spPr>
        <p:txBody>
          <a:bodyPr>
            <a:normAutofit fontScale="85000" lnSpcReduction="20000"/>
          </a:bodyPr>
          <a:lstStyle/>
          <a:p>
            <a:r>
              <a:rPr lang="nl-NL" sz="2400" dirty="0"/>
              <a:t>Loods </a:t>
            </a:r>
            <a:r>
              <a:rPr lang="nl-NL" sz="2400" dirty="0" err="1"/>
              <a:t>Winkelsteegseweg</a:t>
            </a:r>
            <a:r>
              <a:rPr lang="nl-NL" sz="2400" dirty="0"/>
              <a:t> 144 b</a:t>
            </a:r>
          </a:p>
          <a:p>
            <a:endParaRPr lang="nl-NL" sz="2400" dirty="0"/>
          </a:p>
          <a:p>
            <a:r>
              <a:rPr lang="nl-NL" sz="2400" b="1" dirty="0"/>
              <a:t>5 </a:t>
            </a:r>
            <a:r>
              <a:rPr lang="nl-NL" sz="2400" dirty="0"/>
              <a:t>uitgiftepunten vrijdag Nijmegen </a:t>
            </a:r>
          </a:p>
          <a:p>
            <a:endParaRPr lang="nl-NL" sz="2400" dirty="0"/>
          </a:p>
          <a:p>
            <a:r>
              <a:rPr lang="nl-NL" sz="2400" b="1" dirty="0"/>
              <a:t>2</a:t>
            </a:r>
            <a:r>
              <a:rPr lang="nl-NL" sz="2400" dirty="0"/>
              <a:t> uitgiftepunten vrijdag in Elst en Zetten</a:t>
            </a:r>
          </a:p>
          <a:p>
            <a:endParaRPr lang="nl-NL" sz="2400" dirty="0"/>
          </a:p>
          <a:p>
            <a:r>
              <a:rPr lang="nl-NL" sz="2400" b="1" dirty="0"/>
              <a:t>1</a:t>
            </a:r>
            <a:r>
              <a:rPr lang="nl-NL" sz="2400" dirty="0"/>
              <a:t> uitgiftepunt woensdag in de </a:t>
            </a:r>
            <a:r>
              <a:rPr lang="nl-NL" sz="2400" dirty="0" err="1"/>
              <a:t>Goffert</a:t>
            </a:r>
            <a:endParaRPr lang="nl-NL" sz="2400" dirty="0"/>
          </a:p>
          <a:p>
            <a:endParaRPr lang="nl-NL" sz="2400" dirty="0"/>
          </a:p>
          <a:p>
            <a:r>
              <a:rPr lang="nl-NL" sz="2400" b="1" dirty="0"/>
              <a:t>1</a:t>
            </a:r>
            <a:r>
              <a:rPr lang="nl-NL" sz="2400" dirty="0"/>
              <a:t> uitgiftepunt woensdag in Nijmegen-Noord</a:t>
            </a:r>
          </a:p>
          <a:p>
            <a:endParaRPr lang="nl-NL" sz="2400" dirty="0"/>
          </a:p>
        </p:txBody>
      </p:sp>
      <p:pic>
        <p:nvPicPr>
          <p:cNvPr id="6" name="Graphic 5" descr="Markerin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70098A66-B486-4B59-AB50-5D5A8B389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  <a:ext uri="{96DAC541-7B7A-43D3-8B79-37D633B846F1}">
                <asvg:svgBlip xmlns="" xmlns:a="http://schemas.openxmlformats.org/drawingml/2006/main" xmlns:r="http://schemas.openxmlformats.org/officeDocument/2006/relationships" xmlns:p="http://schemas.openxmlformats.org/presentationml/2006/main" xmlns:asvg="http://schemas.microsoft.com/office/drawing/2016/SVG/main" xmlns:mv="urn:schemas-microsoft-com:mac:vml" xmlns:mc="http://schemas.openxmlformats.org/markup-compatibility/2006" r:embed="rId4"/>
              </a:ext>
            </a:extLst>
          </a:blip>
          <a:stretch>
            <a:fillRect/>
          </a:stretch>
        </p:blipFill>
        <p:spPr>
          <a:xfrm>
            <a:off x="7774632" y="2996952"/>
            <a:ext cx="685800" cy="43204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/>
          <p:cNvSpPr txBox="1"/>
          <p:nvPr/>
        </p:nvSpPr>
        <p:spPr>
          <a:xfrm>
            <a:off x="304800" y="1219200"/>
            <a:ext cx="8628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>
                <a:solidFill>
                  <a:schemeClr val="accent2"/>
                </a:solidFill>
              </a:rPr>
              <a:t>Nijmegen-Overbetuwe</a:t>
            </a:r>
            <a:r>
              <a:rPr lang="nl-NL" sz="2000" b="1" dirty="0">
                <a:solidFill>
                  <a:schemeClr val="accent2"/>
                </a:solidFill>
              </a:rPr>
              <a:t> 2021</a:t>
            </a:r>
            <a:r>
              <a:rPr lang="nl-NL" sz="2000" dirty="0"/>
              <a:t>:  9 uitgiftepunten, 220 vrijwilligers, </a:t>
            </a:r>
            <a:r>
              <a:rPr lang="nl-NL" sz="2000" dirty="0" err="1"/>
              <a:t>ca.</a:t>
            </a:r>
            <a:r>
              <a:rPr lang="nl-NL" sz="2000" dirty="0"/>
              <a:t> 700 pakketten per week, bijna 650 huishoudens (1800 mensen waarvan ongeveer 600 kinderen)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899592" y="2276872"/>
            <a:ext cx="119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LANDELIJK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63E79E2-BD63-4AD5-B420-DC2A55437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565" y="2646204"/>
            <a:ext cx="7254869" cy="387129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8148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297166"/>
            <a:ext cx="7223987" cy="478465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Hoe werkt het op een uitgiftepunt?</a:t>
            </a:r>
            <a:br>
              <a:rPr lang="nl-NL" b="1" dirty="0">
                <a:solidFill>
                  <a:srgbClr val="F5640B"/>
                </a:solidFill>
              </a:rPr>
            </a:br>
            <a:endParaRPr lang="nl-NL" b="1" dirty="0">
              <a:solidFill>
                <a:srgbClr val="F5640B"/>
              </a:solidFill>
            </a:endParaRPr>
          </a:p>
        </p:txBody>
      </p:sp>
      <p:pic>
        <p:nvPicPr>
          <p:cNvPr id="7" name="Afbeelding 6" descr="Afbeelding met binnen, plafond, tafel, keuken&#10;&#10;Automatisch gegenereerde beschrijvin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E2E2697-CAD4-4203-8DE2-A54BFF5610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465002" y="3689447"/>
            <a:ext cx="2915310" cy="218648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F58D36A-97B7-4674-9B5E-476CC799D040}"/>
              </a:ext>
            </a:extLst>
          </p:cNvPr>
          <p:cNvSpPr txBox="1"/>
          <p:nvPr/>
        </p:nvSpPr>
        <p:spPr>
          <a:xfrm>
            <a:off x="467544" y="2276872"/>
            <a:ext cx="3721895" cy="368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000" dirty="0"/>
              <a:t>Huishoudens krijgen een kratje artikelen afgestemd op de omvang van hun huishouden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nl-NL" sz="2000" dirty="0"/>
              <a:t>Ze mogen zelf kiezen voor wel of geen vlees en welk vlees, voor zuivelproducten en voor – waar beschikbaar -  extra groenten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nl-NL" sz="1350" dirty="0"/>
          </a:p>
        </p:txBody>
      </p:sp>
      <p:sp>
        <p:nvSpPr>
          <p:cNvPr id="11" name="Tekstvak 10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638869F-3FF8-40EF-B656-538CF124FD24}"/>
              </a:ext>
            </a:extLst>
          </p:cNvPr>
          <p:cNvSpPr txBox="1"/>
          <p:nvPr/>
        </p:nvSpPr>
        <p:spPr>
          <a:xfrm>
            <a:off x="5684578" y="5700927"/>
            <a:ext cx="11016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>
                <a:solidFill>
                  <a:schemeClr val="bg1"/>
                </a:solidFill>
              </a:rPr>
              <a:t>Uitgiftepunt Zetten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7058505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0" y="914400"/>
            <a:ext cx="9037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Voedselbanken NL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5968DA7-B6A0-3C48-B310-7C1137E9EA2A}"/>
              </a:ext>
            </a:extLst>
          </p:cNvPr>
          <p:cNvSpPr txBox="1"/>
          <p:nvPr/>
        </p:nvSpPr>
        <p:spPr>
          <a:xfrm>
            <a:off x="315686" y="1893676"/>
            <a:ext cx="413679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Streven naar zoveel mogelijk verse producten zoals groente, fruit, vlees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Daarnaast moet veel lang houdbaar zijn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Aanvulling, geen compleet pakket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Geen salariskosten: alleen vrijwilligers</a:t>
            </a:r>
          </a:p>
          <a:p>
            <a:endParaRPr lang="nl-NL" sz="1600" dirty="0" smtClean="0">
              <a:solidFill>
                <a:srgbClr val="EF710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nl-NL" sz="1600" dirty="0" smtClean="0">
                <a:solidFill>
                  <a:srgbClr val="EF710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 </a:t>
            </a:r>
            <a:r>
              <a:rPr lang="nl-NL" sz="1600" dirty="0">
                <a:solidFill>
                  <a:srgbClr val="EF710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huur, transport, verzekeringen</a:t>
            </a:r>
          </a:p>
          <a:p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C775712-0AF8-4400-B498-429061250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412776"/>
            <a:ext cx="3672408" cy="544522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2683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85030" y="260648"/>
            <a:ext cx="5179458" cy="637953"/>
          </a:xfrm>
        </p:spPr>
        <p:txBody>
          <a:bodyPr>
            <a:normAutofit fontScale="90000"/>
          </a:bodyPr>
          <a:lstStyle/>
          <a:p>
            <a:r>
              <a:rPr lang="nl-NL" sz="2800" b="1" dirty="0">
                <a:solidFill>
                  <a:srgbClr val="F5640B"/>
                </a:solidFill>
              </a:rPr>
              <a:t>Hoe krijgt </a:t>
            </a:r>
            <a:r>
              <a:rPr lang="nl-NL" sz="2800" b="1" dirty="0" err="1">
                <a:solidFill>
                  <a:srgbClr val="F5640B"/>
                </a:solidFill>
              </a:rPr>
              <a:t>Nijmegen-Overbetuwe</a:t>
            </a:r>
            <a:r>
              <a:rPr lang="nl-NL" sz="2800" b="1" dirty="0">
                <a:solidFill>
                  <a:srgbClr val="F5640B"/>
                </a:solidFill>
              </a:rPr>
              <a:t> haar voedsel?</a:t>
            </a:r>
          </a:p>
        </p:txBody>
      </p:sp>
      <p:sp>
        <p:nvSpPr>
          <p:cNvPr id="5" name="AutoShape 2" descr="Afbeeldingsresultaat voor foto boerenk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 cstate="print"/>
          <a:srcRect r="16528"/>
          <a:stretch/>
        </p:blipFill>
        <p:spPr>
          <a:xfrm>
            <a:off x="3563888" y="4869160"/>
            <a:ext cx="1999526" cy="1800201"/>
          </a:xfrm>
          <a:prstGeom prst="rect">
            <a:avLst/>
          </a:prstGeom>
        </p:spPr>
      </p:pic>
      <p:graphicFrame>
        <p:nvGraphicFramePr>
          <p:cNvPr id="11" name="Tijdelijke aanduiding voor inhoud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788B270-9284-4845-83F9-CE2D6D00C4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5009995"/>
              </p:ext>
            </p:extLst>
          </p:nvPr>
        </p:nvGraphicFramePr>
        <p:xfrm>
          <a:off x="683568" y="908720"/>
          <a:ext cx="7526660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074" name="Picture 2" descr="De bronafbeelding bekijk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876800"/>
            <a:ext cx="2880320" cy="1800200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869160"/>
            <a:ext cx="278343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binnen, voedsel, gevuld, tafel&#10;&#10;Automatisch gegenereerde beschrijvin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859DF27A-3993-4540-BF97-B824DE7AA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905" y="2016845"/>
            <a:ext cx="3898563" cy="3212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-10053" r="39365" b="1"/>
          <a:stretch/>
        </p:blipFill>
        <p:spPr>
          <a:xfrm flipH="1">
            <a:off x="4515925" y="5777612"/>
            <a:ext cx="154184" cy="156646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A82D5A6-E0AA-1F4E-8858-3BEB250ADE82}"/>
              </a:ext>
            </a:extLst>
          </p:cNvPr>
          <p:cNvSpPr txBox="1"/>
          <p:nvPr/>
        </p:nvSpPr>
        <p:spPr>
          <a:xfrm>
            <a:off x="1338943" y="1129393"/>
            <a:ext cx="59653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Voedselverspilling NL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EF020660-3C2F-1249-B541-0D00CB6CF6E9}"/>
              </a:ext>
            </a:extLst>
          </p:cNvPr>
          <p:cNvSpPr txBox="1"/>
          <p:nvPr/>
        </p:nvSpPr>
        <p:spPr>
          <a:xfrm>
            <a:off x="103611" y="1837280"/>
            <a:ext cx="426273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miljard kilo voedsel verspild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kilo p.p. per jaar (in 2010 nog 48 kg, dus het is verbeterd)</a:t>
            </a:r>
          </a:p>
          <a:p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Brood, zuivel, groente, fruit, aardappelen meest verspild.</a:t>
            </a:r>
          </a:p>
          <a:p>
            <a:pPr marL="285750" indent="-285750">
              <a:buFont typeface="Wingdings" pitchFamily="2" charset="2"/>
              <a:buChar char="Ø"/>
            </a:pPr>
            <a:endParaRPr lang="nl-NL" sz="16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Veel</a:t>
            </a:r>
            <a:r>
              <a:rPr lang="nl-NL" dirty="0" smtClean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winkels </a:t>
            </a: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doneren voedsel rond houdbaarheidsdatum aan de voedselbank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 pakken verspilling nu ook aan door korting te geven aan klanten.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Positief, maar daardoor minder beschikbaar voor de voedselbanken</a:t>
            </a:r>
          </a:p>
          <a:p>
            <a:endParaRPr lang="nl-NL" sz="14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09541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5D1B442E-CFED-436C-BFC5-68E5E00F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Tevredenheid over de Voedselbank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CC44D97D-5A7B-4067-BC75-27082928E6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716089"/>
            <a:ext cx="78867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600" dirty="0">
                <a:ea typeface="Cambria" panose="02040503050406030204" pitchFamily="18" charset="0"/>
                <a:cs typeface="Times New Roman" panose="02020603050405020304" pitchFamily="18" charset="0"/>
              </a:rPr>
              <a:t>Het</a:t>
            </a:r>
            <a:r>
              <a:rPr lang="nl-NL" sz="2600" dirty="0" smtClean="0">
                <a:ea typeface="Cambria" panose="02040503050406030204" pitchFamily="18" charset="0"/>
                <a:cs typeface="Times New Roman" panose="02020603050405020304" pitchFamily="18" charset="0"/>
              </a:rPr>
              <a:t> merendeel </a:t>
            </a:r>
            <a:r>
              <a:rPr lang="nl-NL" sz="2600" dirty="0">
                <a:ea typeface="Cambria" panose="02040503050406030204" pitchFamily="18" charset="0"/>
                <a:cs typeface="Times New Roman" panose="02020603050405020304" pitchFamily="18" charset="0"/>
              </a:rPr>
              <a:t>van de mensen is tevreden. </a:t>
            </a:r>
          </a:p>
          <a:p>
            <a:pPr marL="0" indent="0">
              <a:buNone/>
            </a:pPr>
            <a:endParaRPr lang="nl-NL" sz="26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2600" dirty="0">
                <a:cs typeface="Cambria"/>
              </a:rPr>
              <a:t>Toch zijn er weigeraars: </a:t>
            </a:r>
          </a:p>
          <a:p>
            <a:endParaRPr lang="nl-NL" dirty="0"/>
          </a:p>
          <a:p>
            <a:r>
              <a:rPr lang="nl-NL" dirty="0"/>
              <a:t>Trots:</a:t>
            </a:r>
            <a:r>
              <a:rPr lang="nl-NL" dirty="0" smtClean="0"/>
              <a:t> “</a:t>
            </a:r>
            <a:r>
              <a:rPr lang="nl-NL" dirty="0"/>
              <a:t>Het </a:t>
            </a:r>
            <a:r>
              <a:rPr lang="nl-NL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voedsel is niet van goede kwaliteit (over de datum, afgedankt)”</a:t>
            </a:r>
            <a:endParaRPr lang="nl-NL" dirty="0"/>
          </a:p>
          <a:p>
            <a:r>
              <a:rPr lang="nl-NL" dirty="0"/>
              <a:t>Schaamte: </a:t>
            </a:r>
            <a:r>
              <a:rPr lang="nl-NL" dirty="0" smtClean="0"/>
              <a:t>“</a:t>
            </a:r>
            <a:r>
              <a:rPr lang="nl-NL" sz="1800" dirty="0"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nl-NL" sz="1800" dirty="0" smtClean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 </a:t>
            </a:r>
            <a:r>
              <a:rPr lang="nl-NL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Voedselbank is voor mensen die het echt nodig hebben”</a:t>
            </a:r>
            <a:endParaRPr lang="nl-NL" dirty="0"/>
          </a:p>
          <a:p>
            <a:r>
              <a:rPr lang="nl-NL" dirty="0"/>
              <a:t>Optimisme: </a:t>
            </a:r>
            <a:r>
              <a:rPr lang="nl-NL" dirty="0" smtClean="0"/>
              <a:t>“</a:t>
            </a:r>
            <a:r>
              <a:rPr lang="nl-NL" sz="1800" dirty="0"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nl-NL" sz="1800" dirty="0" smtClean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et </a:t>
            </a:r>
            <a:r>
              <a:rPr lang="nl-NL" sz="18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zal snel wel weer beter gaan”</a:t>
            </a:r>
          </a:p>
          <a:p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1800" dirty="0"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 sz="1800" dirty="0">
                <a:ea typeface="Cambria" panose="02040503050406030204" pitchFamily="18" charset="0"/>
                <a:cs typeface="Times New Roman" panose="02020603050405020304" pitchFamily="18" charset="0"/>
              </a:rPr>
              <a:t>Informatie van Bindkracht10, een van onze verwijzers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00149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43123F1-CD8B-4157-B111-3D2C3BA00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solidFill>
                  <a:srgbClr val="F5640B"/>
                </a:solidFill>
              </a:rPr>
              <a:t>Samenwerking met externen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327207C3-B62F-4086-A201-42E6A3684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800" dirty="0"/>
              <a:t>Voedsel voor deze huishoudens is maar één van de oplossingen. Andere mogelijkheden voor steun: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Stichting Jarige Job, waardoor ieder kind een pakket krijgt met de verjaardag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Stichting Leergeld, (in gemeente Nijmegen)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 smtClean="0"/>
              <a:t>Kledingbank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nl-NL" sz="1800" dirty="0"/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nl-NL" sz="1800" dirty="0"/>
              <a:t>Wereldvrouwenhuis </a:t>
            </a:r>
            <a:r>
              <a:rPr lang="nl-NL" sz="1800" dirty="0" err="1"/>
              <a:t>Mariam</a:t>
            </a:r>
            <a:r>
              <a:rPr lang="nl-NL" sz="1800" dirty="0"/>
              <a:t> van Nijmegen, Stichting </a:t>
            </a:r>
            <a:r>
              <a:rPr lang="nl-NL" sz="1800" dirty="0" err="1"/>
              <a:t>NoodOpvang</a:t>
            </a:r>
            <a:r>
              <a:rPr lang="nl-NL" sz="1800" dirty="0"/>
              <a:t> (SNOV) en Stichting Gast:</a:t>
            </a:r>
            <a:r>
              <a:rPr lang="nl-NL" sz="1800" dirty="0" smtClean="0"/>
              <a:t> voedselpakketten </a:t>
            </a:r>
            <a:r>
              <a:rPr lang="nl-NL" sz="1800" dirty="0"/>
              <a:t>in bijzondere situaties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nl-NL" sz="1800" dirty="0"/>
              <a:t> </a:t>
            </a:r>
          </a:p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En daarnaast vooral: oplossen van de schulden of andere problemen die men heeft m.b.v. de hulpverleners</a:t>
            </a:r>
            <a:r>
              <a:rPr lang="nl-NL" b="1" dirty="0" smtClean="0"/>
              <a:t>/</a:t>
            </a:r>
            <a:r>
              <a:rPr lang="nl-NL" b="1" dirty="0" err="1" smtClean="0"/>
              <a:t>verwijzers</a:t>
            </a:r>
            <a:endParaRPr lang="nl-NL" b="1" dirty="0"/>
          </a:p>
          <a:p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36598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1268760"/>
            <a:ext cx="8119814" cy="63795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Kijken hoe de Voedselbank Nijmegen-Overbetuwe werkt?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nl-NL" dirty="0">
              <a:hlinkClick r:id="rId2"/>
            </a:endParaRPr>
          </a:p>
          <a:p>
            <a:pPr marL="0" indent="0">
              <a:buNone/>
            </a:pPr>
            <a:r>
              <a:rPr lang="nl-NL" dirty="0">
                <a:hlinkClick r:id="rId2"/>
              </a:rPr>
              <a:t>https://youtu.be/7xf479Xu_FE</a:t>
            </a: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dirty="0">
                <a:hlinkClick r:id="rId3"/>
              </a:rPr>
              <a:t>Voedselbank Nijmegen Overbetuwe: Schakel tussen Verspilling &amp; Armoede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Zie ook:  </a:t>
            </a:r>
          </a:p>
          <a:p>
            <a:pPr marL="0" indent="0">
              <a:buNone/>
            </a:pPr>
            <a:r>
              <a:rPr lang="nl-NL" dirty="0"/>
              <a:t> </a:t>
            </a:r>
            <a:r>
              <a:rPr lang="nl-NL" dirty="0">
                <a:hlinkClick r:id="rId4"/>
              </a:rPr>
              <a:t>Voedselbanken Nederland - Oog voor voedsel, hart voor mensen</a:t>
            </a:r>
            <a:endParaRPr lang="nl-NL" dirty="0"/>
          </a:p>
          <a:p>
            <a:pPr marL="0" indent="0">
              <a:buNone/>
            </a:pPr>
            <a:endParaRPr lang="nl-NL" sz="24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marL="0" indent="0">
              <a:buNone/>
            </a:pPr>
            <a:r>
              <a:rPr lang="nl-NL" sz="2000" dirty="0">
                <a:solidFill>
                  <a:srgbClr val="EF710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www.samentegenvoedselverspilling.nl</a:t>
            </a:r>
            <a:endParaRPr lang="nl-NL" sz="2000" dirty="0">
              <a:solidFill>
                <a:srgbClr val="EF71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nl-NL" dirty="0"/>
          </a:p>
          <a:p>
            <a:pPr marL="457200" indent="-457200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4557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228600" y="3429000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sz="2800" b="1" dirty="0">
              <a:solidFill>
                <a:srgbClr val="EF710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nl-NL" sz="2800" b="1" dirty="0">
              <a:solidFill>
                <a:srgbClr val="EF710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Arial"/>
              <a:buChar char="•"/>
            </a:pPr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Gezond en </a:t>
            </a:r>
          </a:p>
          <a:p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 betaalbaar eten</a:t>
            </a:r>
          </a:p>
          <a:p>
            <a:pPr>
              <a:buFont typeface="Arial"/>
              <a:buChar char="•"/>
            </a:pPr>
            <a:endParaRPr lang="nl-NL" sz="2800" b="1" dirty="0">
              <a:solidFill>
                <a:srgbClr val="EF710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Font typeface="Arial"/>
              <a:buChar char="•"/>
            </a:pPr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Voedselbank: voor wie,   </a:t>
            </a:r>
          </a:p>
          <a:p>
            <a:r>
              <a:rPr lang="nl-NL" sz="28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   door wie, wat en hoe </a:t>
            </a:r>
          </a:p>
        </p:txBody>
      </p:sp>
      <p:pic>
        <p:nvPicPr>
          <p:cNvPr id="6" name="Afbeelding 5" descr="Afbeelding met tafel, gebouw, binnen, markt&#10;&#10;Automatisch gegenereerde beschrijving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CE25F2E-5427-4B87-AA25-C3EF59A76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57600" y="609600"/>
            <a:ext cx="5486400" cy="363070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64713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1052736"/>
            <a:ext cx="5095478" cy="637953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rgbClr val="F5640B"/>
                </a:solidFill>
              </a:rPr>
              <a:t>Wat zijn onze dromen?</a:t>
            </a:r>
          </a:p>
        </p:txBody>
      </p:sp>
      <p:sp>
        <p:nvSpPr>
          <p:cNvPr id="5" name="AutoShape 2" descr="Afbeeldingsresultaat voor foto boerenk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B266B68C-D5A3-1D44-AC31-AE9AAAE98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825625"/>
            <a:ext cx="5040560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nl-NL" sz="1800" dirty="0"/>
              <a:t>Meer mensen helpen: in Nijmegen en Overbetuwe moeten er statistisch gezien 2000 gezinnen zijn die aan onze criteria voldoen. We bereiken er nu maar 650 (700 pakketten).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/>
              <a:t>Gezonder eten, want klanten van de Voedselbank eten vaak ongezond. Dit willen we verbeteren door: </a:t>
            </a:r>
          </a:p>
          <a:p>
            <a:pPr lvl="1"/>
            <a:r>
              <a:rPr lang="nl-NL" dirty="0"/>
              <a:t> </a:t>
            </a:r>
            <a:r>
              <a:rPr lang="nl-NL" dirty="0" smtClean="0"/>
              <a:t> Meer </a:t>
            </a:r>
            <a:r>
              <a:rPr lang="nl-NL" dirty="0"/>
              <a:t>kant- en klaar gezonde soepen</a:t>
            </a:r>
          </a:p>
          <a:p>
            <a:pPr lvl="1"/>
            <a:r>
              <a:rPr lang="nl-NL"/>
              <a:t> </a:t>
            </a:r>
            <a:r>
              <a:rPr lang="nl-NL" smtClean="0"/>
              <a:t> Meer </a:t>
            </a:r>
            <a:r>
              <a:rPr lang="nl-NL" dirty="0"/>
              <a:t>werken met boeren uit de buurt</a:t>
            </a:r>
          </a:p>
          <a:p>
            <a:pPr lvl="1"/>
            <a:r>
              <a:rPr lang="nl-NL" dirty="0" smtClean="0"/>
              <a:t>  Onze </a:t>
            </a:r>
            <a:r>
              <a:rPr lang="nl-NL" dirty="0"/>
              <a:t>klanten laten zien hoe ze lekkere en          </a:t>
            </a:r>
          </a:p>
          <a:p>
            <a:pPr marL="342900" lvl="1" indent="0">
              <a:buNone/>
            </a:pPr>
            <a:r>
              <a:rPr lang="nl-NL" dirty="0"/>
              <a:t>    </a:t>
            </a:r>
            <a:r>
              <a:rPr lang="nl-NL" dirty="0" smtClean="0"/>
              <a:t>  gezonde </a:t>
            </a:r>
            <a:r>
              <a:rPr lang="nl-NL" dirty="0"/>
              <a:t>dingen kunnen maken van onze </a:t>
            </a:r>
          </a:p>
          <a:p>
            <a:pPr marL="342900" lvl="1" indent="0">
              <a:buNone/>
            </a:pPr>
            <a:r>
              <a:rPr lang="nl-NL" dirty="0"/>
              <a:t>    </a:t>
            </a:r>
            <a:r>
              <a:rPr lang="nl-NL" dirty="0" smtClean="0"/>
              <a:t>  producten </a:t>
            </a:r>
            <a:r>
              <a:rPr lang="nl-NL" dirty="0"/>
              <a:t>(proeverij)</a:t>
            </a:r>
            <a:endParaRPr lang="nl-NL" dirty="0" smtClean="0"/>
          </a:p>
          <a:p>
            <a:pPr lvl="1"/>
            <a:r>
              <a:rPr lang="nl-NL" dirty="0" smtClean="0"/>
              <a:t>   Info </a:t>
            </a:r>
            <a:r>
              <a:rPr lang="nl-NL" dirty="0"/>
              <a:t>op de website/ </a:t>
            </a:r>
            <a:r>
              <a:rPr lang="nl-NL" dirty="0" err="1"/>
              <a:t>social</a:t>
            </a:r>
            <a:r>
              <a:rPr lang="nl-NL" dirty="0"/>
              <a:t> media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1800" dirty="0"/>
              <a:t>Winkelformule want dat is klantvriendelijker</a:t>
            </a:r>
          </a:p>
          <a:p>
            <a:pPr marL="457200" indent="-457200">
              <a:buFont typeface="+mj-lt"/>
              <a:buAutoNum type="arabicPeriod"/>
            </a:pPr>
            <a:r>
              <a:rPr lang="nl-NL" sz="2400" dirty="0"/>
              <a:t>Overbodig worden</a:t>
            </a:r>
            <a:r>
              <a:rPr lang="nl-NL" sz="1800" dirty="0"/>
              <a:t>!!!!!!!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26823EB-E3C3-3140-855C-CEEB2897C6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67325"/>
          <a:stretch/>
        </p:blipFill>
        <p:spPr>
          <a:xfrm>
            <a:off x="5979165" y="7937"/>
            <a:ext cx="3164835" cy="684442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5729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628800"/>
            <a:ext cx="4323820" cy="323869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1259632" y="2707091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800" b="1" dirty="0">
                <a:solidFill>
                  <a:srgbClr val="ED7D31"/>
                </a:solidFill>
                <a:highlight>
                  <a:srgbClr val="F5640B"/>
                </a:highlight>
                <a:latin typeface="Arial" charset="0"/>
                <a:ea typeface="Arial" charset="0"/>
                <a:cs typeface="Arial" charset="0"/>
              </a:rPr>
              <a:t>BEDANKT!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1935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6E3E43B-7941-4E88-81B7-477E001C7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Voedingscentrum: schijf van vijf als houvast gezonde voeding</a:t>
            </a:r>
          </a:p>
        </p:txBody>
      </p:sp>
      <p:pic>
        <p:nvPicPr>
          <p:cNvPr id="4" name="Tijdelijke aanduiding voor inhoud 3" descr="De Schijf van Vijf is een voorlichtingsmodel over gezond eten, dat wetenschappelijk is onderbouwd. De Schijf van Vijf schetst kaders van een gezond eetpatroon voor de totale Nederlandse bevolking.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D06B65C-04CB-44BC-978D-4D6886BDBD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966912" y="1977231"/>
            <a:ext cx="5210175" cy="4048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189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A5888162-A788-474E-87A3-9DA0F12F4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Gezond en betaalbaar eten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FCB3EF6D-F820-420E-B112-6AEC8CABF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Volgens NIBUD en het Voedingscentrum zijn dagelijkse kosten voor gezonde voeding van een volwassene rond de 6,50 per dag; een groter huishouden is verhoudingsgewijs per persoon goedkoper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Wat geef ik uit aan voeding? - Nibud - Nationaal Instituut voor Budgetvoorlichting</a:t>
            </a:r>
            <a:endParaRPr lang="nl-NL" dirty="0"/>
          </a:p>
          <a:p>
            <a:pPr algn="l"/>
            <a:endParaRPr lang="nl-NL" b="0" i="0" dirty="0">
              <a:effectLst/>
            </a:endParaRPr>
          </a:p>
          <a:p>
            <a:pPr algn="l"/>
            <a:r>
              <a:rPr lang="nl-NL" dirty="0"/>
              <a:t> </a:t>
            </a:r>
            <a:r>
              <a:rPr lang="nl-NL" b="0" i="0" dirty="0">
                <a:effectLst/>
              </a:rPr>
              <a:t>Voorbeeld</a:t>
            </a:r>
          </a:p>
          <a:p>
            <a:pPr marL="0" indent="0" algn="l">
              <a:buNone/>
            </a:pPr>
            <a:r>
              <a:rPr lang="nl-NL" b="0" i="0" dirty="0">
                <a:effectLst/>
              </a:rPr>
              <a:t>Een gezin bestaat </a:t>
            </a:r>
            <a:r>
              <a:rPr lang="nl-NL" b="0" i="0" dirty="0" smtClean="0">
                <a:effectLst/>
              </a:rPr>
              <a:t>uit </a:t>
            </a:r>
            <a:r>
              <a:rPr lang="nl-NL" b="0" i="0" dirty="0">
                <a:effectLst/>
              </a:rPr>
              <a:t>twee ouders (beiden jonger dan 50 jaar), een kind van 7 en een kind van 12 jaar oud. Per dag besteedt dit gezin aan voeding: 4,69 + 4,20 + 2,38 + 3,90 = 15,17 euro (455 euro per maand)</a:t>
            </a:r>
          </a:p>
          <a:p>
            <a:endParaRPr lang="nl-NL" dirty="0"/>
          </a:p>
          <a:p>
            <a:r>
              <a:rPr lang="nl-NL" dirty="0"/>
              <a:t>Voor een grote groep mensen is dit niet te betalen.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3298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/>
          <p:cNvSpPr/>
          <p:nvPr/>
        </p:nvSpPr>
        <p:spPr>
          <a:xfrm>
            <a:off x="838200" y="990600"/>
            <a:ext cx="73765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i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Doelstellingen </a:t>
            </a:r>
            <a:r>
              <a:rPr lang="nl-NL" sz="4000" b="1" dirty="0">
                <a:solidFill>
                  <a:srgbClr val="EF7102"/>
                </a:solidFill>
                <a:latin typeface="Arial" charset="0"/>
                <a:ea typeface="Arial" charset="0"/>
                <a:cs typeface="Arial" charset="0"/>
              </a:rPr>
              <a:t>Voedselbanken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836084" y="3173015"/>
            <a:ext cx="7564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>
              <a:solidFill>
                <a:srgbClr val="EF7102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219200" y="2438400"/>
            <a:ext cx="67839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dirty="0"/>
              <a:t>Het bieden van directe voedselhulp aan mensen die het financieel tijdelijk echt niet redden</a:t>
            </a:r>
          </a:p>
          <a:p>
            <a:pPr marL="285750" indent="-285750">
              <a:buFont typeface="Arial"/>
              <a:buChar char="•"/>
            </a:pPr>
            <a:r>
              <a:rPr lang="nl-NL" dirty="0"/>
              <a:t>Het voorkomen van verspilling van goed voedsel</a:t>
            </a:r>
          </a:p>
        </p:txBody>
      </p:sp>
      <p:pic>
        <p:nvPicPr>
          <p:cNvPr id="67586" name="Picture 2" descr="De bronafbeelding bekijk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96140"/>
            <a:ext cx="4243148" cy="31823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1216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</a:t>
            </a:r>
            <a:r>
              <a:rPr lang="nl-NL" dirty="0" smtClean="0"/>
              <a:t>eschiedenis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nl-NL" dirty="0"/>
              <a:t>1970 ontstaan in Verenigde Staten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Europa: </a:t>
            </a:r>
          </a:p>
          <a:p>
            <a:r>
              <a:rPr lang="nl-NL" dirty="0"/>
              <a:t>Frankrijk 1</a:t>
            </a:r>
            <a:r>
              <a:rPr lang="nl-NL" baseline="30000" dirty="0"/>
              <a:t>e</a:t>
            </a:r>
            <a:r>
              <a:rPr lang="nl-NL" dirty="0"/>
              <a:t> voedselbank 1984, België 1986</a:t>
            </a:r>
          </a:p>
          <a:p>
            <a:r>
              <a:rPr lang="nl-NL" dirty="0"/>
              <a:t>Nu</a:t>
            </a:r>
            <a:r>
              <a:rPr lang="nl-NL" dirty="0" smtClean="0"/>
              <a:t>: </a:t>
            </a:r>
            <a:r>
              <a:rPr lang="nl-NL" dirty="0"/>
              <a:t>Bijna </a:t>
            </a:r>
            <a:r>
              <a:rPr lang="nl-NL" dirty="0" smtClean="0"/>
              <a:t>3000 </a:t>
            </a:r>
            <a:r>
              <a:rPr lang="nl-NL" dirty="0"/>
              <a:t>in heel Europa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r>
              <a:rPr lang="nl-NL" dirty="0"/>
              <a:t>Nederland:</a:t>
            </a:r>
          </a:p>
          <a:p>
            <a:r>
              <a:rPr lang="nl-NL" dirty="0"/>
              <a:t>1</a:t>
            </a:r>
            <a:r>
              <a:rPr lang="nl-NL" baseline="30000" dirty="0"/>
              <a:t>e</a:t>
            </a:r>
            <a:r>
              <a:rPr lang="nl-NL" dirty="0"/>
              <a:t> voedselbank 2002 (Rotterdam)</a:t>
            </a:r>
          </a:p>
          <a:p>
            <a:r>
              <a:rPr lang="nl-NL" dirty="0"/>
              <a:t>Nu: </a:t>
            </a:r>
            <a:r>
              <a:rPr lang="nl-NL" dirty="0" smtClean="0"/>
              <a:t>172 </a:t>
            </a:r>
            <a:r>
              <a:rPr lang="nl-NL" dirty="0"/>
              <a:t>Voedselbanken, </a:t>
            </a:r>
          </a:p>
          <a:p>
            <a:pPr>
              <a:buNone/>
            </a:pPr>
            <a:r>
              <a:rPr lang="nl-NL" dirty="0"/>
              <a:t>        vrijwel overal</a:t>
            </a:r>
          </a:p>
          <a:p>
            <a:pPr>
              <a:buNone/>
            </a:pPr>
            <a:endParaRPr lang="nl-NL" dirty="0"/>
          </a:p>
        </p:txBody>
      </p:sp>
      <p:pic>
        <p:nvPicPr>
          <p:cNvPr id="5" name="il_fi" descr="http://www.grootsneek.nl/wp-content/uploads/2011/03/voedselbank-foto-landelijke-clientenraa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17032"/>
            <a:ext cx="3366120" cy="22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04AA72A2-E94E-4082-9401-9BF0589BD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0728"/>
            <a:ext cx="8157642" cy="637953"/>
          </a:xfrm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rgbClr val="F5640B"/>
                </a:solidFill>
              </a:rPr>
              <a:t>Nieuwe klanten. Wanneer komt men in aanmerking?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6736C4A5-B607-42FA-8462-CA1D98F8D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771728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2600" b="1" dirty="0"/>
              <a:t>Wanneer komt iemand in aanmerking voor een pakket? (</a:t>
            </a:r>
            <a:r>
              <a:rPr lang="nl-NL" sz="2600" b="1" dirty="0" smtClean="0"/>
              <a:t>2022)</a:t>
            </a: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Wie na aftrek van vaste lasten </a:t>
            </a:r>
            <a:r>
              <a:rPr lang="nl-NL" sz="2600" i="1" dirty="0"/>
              <a:t>minder dan € </a:t>
            </a:r>
            <a:r>
              <a:rPr lang="nl-NL" sz="2600" i="1" dirty="0" smtClean="0"/>
              <a:t>250,</a:t>
            </a:r>
            <a:r>
              <a:rPr lang="nl-NL" sz="2600" i="1" dirty="0"/>
              <a:t>- per maand </a:t>
            </a:r>
            <a:r>
              <a:rPr lang="nl-NL" sz="2600" dirty="0"/>
              <a:t>overhoudt om </a:t>
            </a:r>
            <a:r>
              <a:rPr lang="nl-NL" sz="2600" b="1" dirty="0"/>
              <a:t>aan voeding en kleding </a:t>
            </a:r>
            <a:r>
              <a:rPr lang="nl-NL" sz="2600" dirty="0"/>
              <a:t>te besteden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Bestaat het huishouden uit meer dan één persoon, dan kan bij dit bedrag €</a:t>
            </a:r>
            <a:r>
              <a:rPr lang="nl-NL" sz="2600" dirty="0" smtClean="0"/>
              <a:t> 100,</a:t>
            </a:r>
            <a:r>
              <a:rPr lang="nl-NL" sz="2600" dirty="0"/>
              <a:t>- per persoon worden opgeteld.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dirty="0" smtClean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M</a:t>
            </a:r>
            <a:r>
              <a:rPr lang="nl-NL" sz="2600" dirty="0" smtClean="0"/>
              <a:t>aximaal </a:t>
            </a:r>
            <a:r>
              <a:rPr lang="nl-NL" sz="2600" dirty="0"/>
              <a:t>3 jaar, periodieke toetsingen</a:t>
            </a:r>
            <a:endParaRPr lang="nl-NL" sz="28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b="1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b="1" dirty="0"/>
          </a:p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nl-NL" sz="2600" b="1" dirty="0"/>
              <a:t>Voorbeelden</a:t>
            </a: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2 volwassenen zonder kinderen = € </a:t>
            </a:r>
            <a:r>
              <a:rPr lang="nl-NL" sz="2600" dirty="0" smtClean="0"/>
              <a:t>250 </a:t>
            </a:r>
            <a:r>
              <a:rPr lang="nl-NL" sz="2600" dirty="0"/>
              <a:t>+ €</a:t>
            </a:r>
            <a:r>
              <a:rPr lang="nl-NL" sz="2600" dirty="0" smtClean="0"/>
              <a:t> 100 </a:t>
            </a:r>
            <a:r>
              <a:rPr lang="nl-NL" sz="2600" dirty="0"/>
              <a:t>= € </a:t>
            </a:r>
            <a:r>
              <a:rPr lang="nl-NL" sz="2600" dirty="0" smtClean="0"/>
              <a:t>350,00</a:t>
            </a: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nl-NL" sz="2600" dirty="0"/>
              <a:t>2 ouders met 2 kinderen (zonder eigen inkomen) = € </a:t>
            </a:r>
            <a:r>
              <a:rPr lang="nl-NL" sz="2600" dirty="0" smtClean="0"/>
              <a:t>250 </a:t>
            </a:r>
            <a:r>
              <a:rPr lang="nl-NL" sz="2600" dirty="0"/>
              <a:t>+ 3 x €</a:t>
            </a:r>
            <a:r>
              <a:rPr lang="nl-NL" sz="2600" dirty="0" smtClean="0"/>
              <a:t> 100 </a:t>
            </a:r>
            <a:r>
              <a:rPr lang="nl-NL" sz="2600" dirty="0"/>
              <a:t>= € </a:t>
            </a:r>
            <a:r>
              <a:rPr lang="nl-NL" sz="2600" dirty="0" smtClean="0"/>
              <a:t>550,00</a:t>
            </a:r>
            <a:endParaRPr lang="nl-NL" sz="2600" dirty="0"/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endParaRPr lang="nl-NL" sz="26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2962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5576" y="1112949"/>
            <a:ext cx="7886700" cy="637953"/>
          </a:xfrm>
        </p:spPr>
        <p:txBody>
          <a:bodyPr>
            <a:normAutofit/>
          </a:bodyPr>
          <a:lstStyle/>
          <a:p>
            <a:r>
              <a:rPr lang="nl-NL" b="1" dirty="0">
                <a:solidFill>
                  <a:schemeClr val="accent2"/>
                </a:solidFill>
              </a:rPr>
              <a:t>Voor wie is de voedselbank?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55576" y="1783357"/>
            <a:ext cx="8229600" cy="4525963"/>
          </a:xfrm>
        </p:spPr>
        <p:txBody>
          <a:bodyPr>
            <a:normAutofit/>
          </a:bodyPr>
          <a:lstStyle/>
          <a:p>
            <a:endParaRPr lang="nl-NL" sz="2400" dirty="0"/>
          </a:p>
          <a:p>
            <a:r>
              <a:rPr lang="nl-NL" sz="2400" dirty="0"/>
              <a:t>Ongeveer 10% van de mensen met een bijstandsuitkering</a:t>
            </a:r>
          </a:p>
          <a:p>
            <a:r>
              <a:rPr lang="nl-NL" sz="2400" dirty="0"/>
              <a:t>Die het (tijdelijk)</a:t>
            </a:r>
            <a:r>
              <a:rPr lang="nl-NL" sz="2400" dirty="0">
                <a:solidFill>
                  <a:srgbClr val="FF0000"/>
                </a:solidFill>
              </a:rPr>
              <a:t> </a:t>
            </a:r>
            <a:r>
              <a:rPr lang="nl-NL" sz="2400" dirty="0"/>
              <a:t>extra moeilijk hebben: </a:t>
            </a:r>
          </a:p>
          <a:p>
            <a:pPr lvl="1"/>
            <a:r>
              <a:rPr lang="nl-NL" sz="2100" dirty="0"/>
              <a:t>vaak hoge schulden</a:t>
            </a:r>
            <a:endParaRPr lang="nl-NL" sz="2100" dirty="0" smtClean="0"/>
          </a:p>
          <a:p>
            <a:pPr lvl="1"/>
            <a:r>
              <a:rPr lang="nl-NL" sz="2100" dirty="0" smtClean="0"/>
              <a:t>psychische </a:t>
            </a:r>
            <a:r>
              <a:rPr lang="nl-NL" sz="2100" dirty="0"/>
              <a:t>problemen en/of ook verslaafd (bijv. alcohol, drugs of gokken)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725144"/>
            <a:ext cx="2329167" cy="158417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0345234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42FD95F9-10CD-4B01-AAA1-59D769F0C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Inkomenstoetsing door verwijzers zoals: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="http://schemas.openxmlformats.org/drawingml/2006/main" xmlns:r="http://schemas.openxmlformats.org/officeDocument/2006/relationships" xmlns:p="http://schemas.openxmlformats.org/presentationml/2006/main" xmlns:a16="http://schemas.microsoft.com/office/drawing/2014/main" xmlns:mv="urn:schemas-microsoft-com:mac:vml" xmlns:mc="http://schemas.openxmlformats.org/markup-compatibility/2006" id="{95680E4A-7D0E-42AF-BDA4-BC2E4EF8E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Bindkracht10</a:t>
            </a:r>
          </a:p>
          <a:p>
            <a:r>
              <a:rPr lang="nl-NL" dirty="0"/>
              <a:t>Vluchtelingenwerk</a:t>
            </a:r>
          </a:p>
          <a:p>
            <a:r>
              <a:rPr lang="nl-NL" dirty="0"/>
              <a:t>Schuldhulpverleners</a:t>
            </a:r>
          </a:p>
          <a:p>
            <a:r>
              <a:rPr lang="nl-NL" dirty="0"/>
              <a:t>Bewindvoerders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2503421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4659</TotalTime>
  <Words>1017</Words>
  <Application>Microsoft Office PowerPoint</Application>
  <PresentationFormat>Diavoorstelling (4:3)</PresentationFormat>
  <Paragraphs>166</Paragraphs>
  <Slides>22</Slides>
  <Notes>7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22</vt:i4>
      </vt:variant>
    </vt:vector>
  </HeadingPairs>
  <TitlesOfParts>
    <vt:vector size="23" baseType="lpstr">
      <vt:lpstr>Kantoorthema</vt:lpstr>
      <vt:lpstr>            </vt:lpstr>
      <vt:lpstr>Dia 2</vt:lpstr>
      <vt:lpstr>Voedingscentrum: schijf van vijf als houvast gezonde voeding</vt:lpstr>
      <vt:lpstr>Gezond en betaalbaar eten</vt:lpstr>
      <vt:lpstr>Dia 5</vt:lpstr>
      <vt:lpstr>Geschiedenis</vt:lpstr>
      <vt:lpstr>Nieuwe klanten. Wanneer komt men in aanmerking?</vt:lpstr>
      <vt:lpstr>Voor wie is de voedselbank?</vt:lpstr>
      <vt:lpstr>Inkomenstoetsing door verwijzers zoals:</vt:lpstr>
      <vt:lpstr>Waar zitten de  voedselbanken?</vt:lpstr>
      <vt:lpstr>Waar werken wij?</vt:lpstr>
      <vt:lpstr>Dia 12</vt:lpstr>
      <vt:lpstr>Hoe werkt het op een uitgiftepunt? </vt:lpstr>
      <vt:lpstr>Dia 14</vt:lpstr>
      <vt:lpstr>Hoe krijgt Nijmegen-Overbetuwe haar voedsel?</vt:lpstr>
      <vt:lpstr>Dia 16</vt:lpstr>
      <vt:lpstr>Tevredenheid over de Voedselbank</vt:lpstr>
      <vt:lpstr>Samenwerking met externen</vt:lpstr>
      <vt:lpstr>Kijken hoe de Voedselbank Nijmegen-Overbetuwe werkt?</vt:lpstr>
      <vt:lpstr>Wat zijn onze dromen?</vt:lpstr>
      <vt:lpstr>Dia 21</vt:lpstr>
      <vt:lpstr>Dia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benschop</dc:creator>
  <cp:lastModifiedBy>HL</cp:lastModifiedBy>
  <cp:revision>177</cp:revision>
  <dcterms:created xsi:type="dcterms:W3CDTF">2022-01-12T10:17:55Z</dcterms:created>
  <dcterms:modified xsi:type="dcterms:W3CDTF">2022-01-12T10:24:34Z</dcterms:modified>
</cp:coreProperties>
</file>